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F0093-2602-4D4F-A5AD-70B20754C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C01099-39E6-4BFD-8F81-C6B32FE4C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D237E8-9C07-48C9-B172-6D29F252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D4EEA9-7B48-4C61-8942-1295C394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D71538-3128-4B6F-9C15-9CDCD7EB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510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45AB-69E9-4282-8022-9A9A2C9E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0E3208-E7A3-4890-9B2A-8E1AB8C5C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5BADB7-E905-4A86-B770-8E6CADA9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B9D42-F0BB-4C7E-9802-C28AF0CC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83B850-2548-4D82-9F64-2A159A61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25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51E809-C953-4456-BAC6-CFE58FF60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BDB31E-F730-4EF8-984F-F5AF05BB2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EF068-76DA-43D0-B4E1-F3A836CD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7C36D3-D2AE-4170-B05D-87E44C7B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E9628E-6129-48E3-829F-E7777835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81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1E457-AFC8-4A6F-8C71-A99EC120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E93B99-B8A4-4DF7-8F30-ACF569FA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07B08-17DB-4249-A08D-BE9F2C1A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D0AF40-0E4D-4B51-8F89-7963B10B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6F55ED-B846-4467-A5CC-30C30F20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17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F6887-F182-40D1-BCF2-1FAD01C9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5599C-F5B4-4193-855A-0F2CF776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0FB583-5A80-44A2-930D-6A283DBC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F9BCDC-4FC8-4B0D-8A97-E3C051AE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1DFF49-E245-4502-90CD-57B242D6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099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A2E9B-5B34-4D4C-B095-ACC63F7C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A2B39-88B8-474D-A9F5-49530AA9E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8FDD4E-9239-47B7-AAFB-903F47D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D1425B-F6A6-4BAE-B87E-771F03FC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8B84EF-4FBD-4020-A9E0-B273528D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4DC2CC-B144-4317-B647-52F237EF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406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ABCEA-8FAD-4B1D-8BA7-4B8A3359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C4DC77-387F-4247-87E2-609B54953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36547E-D3CA-4BAE-92E0-BD557D89F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6320A7-90F4-4C62-B50F-19E4D4066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17CC4B-650E-449C-B491-1B270B091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F19FCB-4843-455B-A04B-A1DA1067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F39634-2C30-450D-AC13-CADC7E87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5D6910-C4B6-4632-B44C-3F2FEB35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049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62341-0977-4A8E-8B59-DEEBE019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D8F04D-62EC-44D4-8469-BB4C3C68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C45254-9D30-4C9E-A8A5-CE3C793C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C37B8B-B1DD-44FF-B87A-B07F9ABE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57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9BA61B-8803-4CAB-B3DB-AF9ED409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4173DF-AE90-483F-B2C5-D8286B32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3E332F-20D4-4D1C-84B8-C44629E3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20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E6FE5-2D72-4278-A6DE-9D19817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A9182-6B58-4096-BDA2-B9123823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5DD82F-A0B5-418C-B0D0-7427C7E6E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EB0539-E6C6-442B-ADD0-9BD9B32F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CBD5DA-BB40-4DCC-B595-5AA0EF2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E65BE4-B203-4C21-8F94-1D6CEAE4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001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DDDDA-AD32-417C-8BE6-7B733C2B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2707EBF-5E13-471E-A3FA-251FF98B5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5E4C14-5F23-44B3-BBBD-962E38556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03A44-6961-4429-87D8-E728852F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5A464D-3583-4FA0-A919-4189AE40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A7E561-0F68-4AB8-9905-48827A84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04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A03E30-729E-40CB-8264-01B8597E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E7A7A2-6B37-49E8-BCE2-AA5547941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5B9B6-0EE6-42BC-8A5A-9E8B84BC0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AA0D-4FA8-4F4C-821E-71937510A269}" type="datetimeFigureOut">
              <a:rPr lang="de-CH" smtClean="0"/>
              <a:t>01.01.2020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C0B4AB-3069-4C71-AAE2-1BAA592EC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A6B909-52A0-4BF4-A16D-9DF0A4A8E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05BE-E9EA-4CB1-9452-96BBBBF087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2ECC3-E252-4F19-8462-981BF6033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DD1D13-E5AC-48D3-BA7C-19C2F07C5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 descr="Ein Bild, das Person, draußen, Schnee, Mann enthält.&#10;&#10;Automatisch generierte Beschreibung">
            <a:extLst>
              <a:ext uri="{FF2B5EF4-FFF2-40B4-BE49-F238E27FC236}">
                <a16:creationId xmlns:a16="http://schemas.microsoft.com/office/drawing/2014/main" id="{F0893965-6EF7-48A9-9DAF-5D87F01CD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65" y="367553"/>
            <a:ext cx="8973671" cy="61228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75ABDD-EA62-4E9D-8684-3A17AFDB8413}"/>
              </a:ext>
            </a:extLst>
          </p:cNvPr>
          <p:cNvSpPr txBox="1"/>
          <p:nvPr/>
        </p:nvSpPr>
        <p:spPr>
          <a:xfrm>
            <a:off x="6745707" y="1798983"/>
            <a:ext cx="38577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b="1" dirty="0"/>
              <a:t>Skateboarding</a:t>
            </a:r>
          </a:p>
          <a:p>
            <a:endParaRPr lang="de-CH" sz="4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5EFC31-DF6A-4DB4-BDB9-01C85B519806}"/>
              </a:ext>
            </a:extLst>
          </p:cNvPr>
          <p:cNvSpPr txBox="1"/>
          <p:nvPr/>
        </p:nvSpPr>
        <p:spPr>
          <a:xfrm>
            <a:off x="1609164" y="6107395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Bild: Ryan Sheckler</a:t>
            </a:r>
          </a:p>
        </p:txBody>
      </p:sp>
    </p:spTree>
    <p:extLst>
      <p:ext uri="{BB962C8B-B14F-4D97-AF65-F5344CB8AC3E}">
        <p14:creationId xmlns:p14="http://schemas.microsoft.com/office/powerpoint/2010/main" val="425520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5BD34-A727-466A-B591-3C04BE2E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+mn-lt"/>
              </a:rPr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2053D-57DB-4FA8-B7D2-729E2D4A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0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4000" dirty="0"/>
              <a:t>1.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                                                3. 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                    2. </a:t>
            </a:r>
          </a:p>
        </p:txBody>
      </p:sp>
      <p:pic>
        <p:nvPicPr>
          <p:cNvPr id="7" name="Grafik 6" descr="Ein Bild, das Wasser, draußen, Person, Mann enthält.&#10;&#10;Automatisch generierte Beschreibung">
            <a:extLst>
              <a:ext uri="{FF2B5EF4-FFF2-40B4-BE49-F238E27FC236}">
                <a16:creationId xmlns:a16="http://schemas.microsoft.com/office/drawing/2014/main" id="{F4880E30-4F05-498D-81DB-3D87B3E75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39" y="1842080"/>
            <a:ext cx="4173810" cy="2149475"/>
          </a:xfrm>
          <a:prstGeom prst="rect">
            <a:avLst/>
          </a:prstGeom>
        </p:spPr>
      </p:pic>
      <p:pic>
        <p:nvPicPr>
          <p:cNvPr id="9" name="Grafik 8" descr="Ein Bild, das Foto, schwarz, Mann, Luft enthält.&#10;&#10;Automatisch generierte Beschreibung">
            <a:extLst>
              <a:ext uri="{FF2B5EF4-FFF2-40B4-BE49-F238E27FC236}">
                <a16:creationId xmlns:a16="http://schemas.microsoft.com/office/drawing/2014/main" id="{F2296C10-BD72-48BB-BB72-327889E0E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84" y="3988697"/>
            <a:ext cx="2791223" cy="2826407"/>
          </a:xfrm>
          <a:prstGeom prst="rect">
            <a:avLst/>
          </a:prstGeom>
        </p:spPr>
      </p:pic>
      <p:pic>
        <p:nvPicPr>
          <p:cNvPr id="11" name="Grafik 10" descr="Ein Bild, das draußen, Mann, Parken, Person enthält.&#10;&#10;Automatisch generierte Beschreibung">
            <a:extLst>
              <a:ext uri="{FF2B5EF4-FFF2-40B4-BE49-F238E27FC236}">
                <a16:creationId xmlns:a16="http://schemas.microsoft.com/office/drawing/2014/main" id="{338711DD-88A5-4770-A5F1-B5876FC68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83" y="1842080"/>
            <a:ext cx="3448227" cy="25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DF3CD-D461-45DD-96DA-82BBF66F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+mn-lt"/>
              </a:rPr>
              <a:t>Geschichte</a:t>
            </a:r>
          </a:p>
        </p:txBody>
      </p:sp>
      <p:pic>
        <p:nvPicPr>
          <p:cNvPr id="6" name="Inhaltsplatzhalter 5" descr="Ein Bild, das draußen, Mann, fahrend, Foto enthält.&#10;&#10;Automatisch generierte Beschreibung">
            <a:extLst>
              <a:ext uri="{FF2B5EF4-FFF2-40B4-BE49-F238E27FC236}">
                <a16:creationId xmlns:a16="http://schemas.microsoft.com/office/drawing/2014/main" id="{2F5842AA-620E-4516-BF78-03CAAF206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9" y="1333638"/>
            <a:ext cx="10383741" cy="5327961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D35D39B-0197-4777-90DF-E43F018ED23C}"/>
              </a:ext>
            </a:extLst>
          </p:cNvPr>
          <p:cNvSpPr txBox="1"/>
          <p:nvPr/>
        </p:nvSpPr>
        <p:spPr>
          <a:xfrm>
            <a:off x="1081377" y="1627739"/>
            <a:ext cx="1143397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3600" dirty="0"/>
          </a:p>
          <a:p>
            <a:endParaRPr lang="de-CH" sz="3600" dirty="0"/>
          </a:p>
          <a:p>
            <a:pPr marL="742950" indent="-742950" algn="ctr">
              <a:buAutoNum type="arabicPeriod"/>
            </a:pPr>
            <a:r>
              <a:rPr lang="de-CH" sz="3200" dirty="0"/>
              <a:t>Mythen</a:t>
            </a:r>
          </a:p>
          <a:p>
            <a:pPr algn="ctr"/>
            <a:endParaRPr lang="de-CH" sz="3200" dirty="0"/>
          </a:p>
          <a:p>
            <a:pPr algn="ctr"/>
            <a:r>
              <a:rPr lang="de-CH" sz="3200" dirty="0"/>
              <a:t>2. Erstes Skateboard: In den späten 50er Jahre</a:t>
            </a:r>
          </a:p>
          <a:p>
            <a:pPr algn="ctr"/>
            <a:endParaRPr lang="de-CH" sz="3200" dirty="0"/>
          </a:p>
          <a:p>
            <a:pPr algn="ctr"/>
            <a:r>
              <a:rPr lang="de-CH" sz="3200" dirty="0"/>
              <a:t>3. Erstes Skateboard: Form eines Surfbretts</a:t>
            </a:r>
          </a:p>
          <a:p>
            <a:pPr algn="ctr"/>
            <a:endParaRPr lang="de-CH" sz="3200" dirty="0"/>
          </a:p>
          <a:p>
            <a:pPr algn="ctr"/>
            <a:r>
              <a:rPr lang="de-CH" sz="3200" dirty="0"/>
              <a:t>4. 1965: Ersten fabrikfertigen Skateboards im Handel</a:t>
            </a:r>
          </a:p>
          <a:p>
            <a:endParaRPr lang="de-CH" sz="4000" dirty="0">
              <a:solidFill>
                <a:schemeClr val="bg1"/>
              </a:solidFill>
            </a:endParaRPr>
          </a:p>
          <a:p>
            <a:endParaRPr lang="de-CH" sz="4000" dirty="0">
              <a:solidFill>
                <a:schemeClr val="bg1"/>
              </a:solidFill>
            </a:endParaRPr>
          </a:p>
          <a:p>
            <a:endParaRPr lang="de-CH" sz="4000" dirty="0"/>
          </a:p>
          <a:p>
            <a:pPr marL="742950" indent="-742950">
              <a:buAutoNum type="arabicPeriod"/>
            </a:pP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0350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FEE2A-4383-4801-8493-EF68FFF0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+mn-lt"/>
              </a:rPr>
              <a:t>Ausrüstung</a:t>
            </a:r>
          </a:p>
        </p:txBody>
      </p:sp>
      <p:pic>
        <p:nvPicPr>
          <p:cNvPr id="2050" name="Picture 2" descr="Bildergebnis für Skateboarding Ausrüstung">
            <a:extLst>
              <a:ext uri="{FF2B5EF4-FFF2-40B4-BE49-F238E27FC236}">
                <a16:creationId xmlns:a16="http://schemas.microsoft.com/office/drawing/2014/main" id="{CDB7D8A6-6CE8-4164-979C-6041B8408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0" y="1324353"/>
            <a:ext cx="9198998" cy="52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6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E3634-BFEB-4027-B589-1B644340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Skate Arten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62CBFE-3F2E-4F10-9661-0AECB3E3F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Es werden 4 Skate Arten beschrieben:</a:t>
            </a:r>
          </a:p>
          <a:p>
            <a:endParaRPr lang="de-CH" dirty="0"/>
          </a:p>
          <a:p>
            <a:r>
              <a:rPr lang="de-CH" dirty="0"/>
              <a:t>Freestyle</a:t>
            </a:r>
          </a:p>
          <a:p>
            <a:endParaRPr lang="de-CH" dirty="0"/>
          </a:p>
          <a:p>
            <a:r>
              <a:rPr lang="de-CH" dirty="0"/>
              <a:t>Street</a:t>
            </a:r>
          </a:p>
          <a:p>
            <a:endParaRPr lang="de-CH" dirty="0"/>
          </a:p>
          <a:p>
            <a:r>
              <a:rPr lang="de-CH" dirty="0" err="1"/>
              <a:t>Miniramp</a:t>
            </a:r>
            <a:endParaRPr lang="de-CH" dirty="0"/>
          </a:p>
          <a:p>
            <a:endParaRPr lang="de-CH" dirty="0"/>
          </a:p>
          <a:p>
            <a:r>
              <a:rPr lang="de-CH" dirty="0"/>
              <a:t>Halfpipe</a:t>
            </a:r>
          </a:p>
        </p:txBody>
      </p:sp>
    </p:spTree>
    <p:extLst>
      <p:ext uri="{BB962C8B-B14F-4D97-AF65-F5344CB8AC3E}">
        <p14:creationId xmlns:p14="http://schemas.microsoft.com/office/powerpoint/2010/main" val="30558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Breitbild</PresentationFormat>
  <Paragraphs>32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Inhalte</vt:lpstr>
      <vt:lpstr>Geschichte</vt:lpstr>
      <vt:lpstr>Ausrüstung</vt:lpstr>
      <vt:lpstr>Skate Arten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Gabor Rohne</dc:creator>
  <cp:lastModifiedBy>Gabor Rohne</cp:lastModifiedBy>
  <cp:revision>12</cp:revision>
  <dcterms:created xsi:type="dcterms:W3CDTF">2019-12-09T16:54:00Z</dcterms:created>
  <dcterms:modified xsi:type="dcterms:W3CDTF">2020-01-01T14:44:10Z</dcterms:modified>
</cp:coreProperties>
</file>